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759"/>
    <p:restoredTop sz="94718"/>
  </p:normalViewPr>
  <p:slideViewPr>
    <p:cSldViewPr snapToGrid="0" snapToObjects="1">
      <p:cViewPr varScale="1">
        <p:scale>
          <a:sx n="85" d="100"/>
          <a:sy n="85" d="100"/>
        </p:scale>
        <p:origin x="176" y="1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CB83E-C4B0-8D40-BA9D-334D1CE9D8E5}" type="datetimeFigureOut">
              <a:rPr lang="en-US" smtClean="0"/>
              <a:t>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F5852-8EBB-4144-913F-D564A0E0F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71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CB83E-C4B0-8D40-BA9D-334D1CE9D8E5}" type="datetimeFigureOut">
              <a:rPr lang="en-US" smtClean="0"/>
              <a:t>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F5852-8EBB-4144-913F-D564A0E0F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3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CB83E-C4B0-8D40-BA9D-334D1CE9D8E5}" type="datetimeFigureOut">
              <a:rPr lang="en-US" smtClean="0"/>
              <a:t>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F5852-8EBB-4144-913F-D564A0E0F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242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CB83E-C4B0-8D40-BA9D-334D1CE9D8E5}" type="datetimeFigureOut">
              <a:rPr lang="en-US" smtClean="0"/>
              <a:t>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F5852-8EBB-4144-913F-D564A0E0F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613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CB83E-C4B0-8D40-BA9D-334D1CE9D8E5}" type="datetimeFigureOut">
              <a:rPr lang="en-US" smtClean="0"/>
              <a:t>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F5852-8EBB-4144-913F-D564A0E0F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143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CB83E-C4B0-8D40-BA9D-334D1CE9D8E5}" type="datetimeFigureOut">
              <a:rPr lang="en-US" smtClean="0"/>
              <a:t>2/2/18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F5852-8EBB-4144-913F-D564A0E0F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180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CB83E-C4B0-8D40-BA9D-334D1CE9D8E5}" type="datetimeFigureOut">
              <a:rPr lang="en-US" smtClean="0"/>
              <a:t>2/2/18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F5852-8EBB-4144-913F-D564A0E0F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764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CB83E-C4B0-8D40-BA9D-334D1CE9D8E5}" type="datetimeFigureOut">
              <a:rPr lang="en-US" smtClean="0"/>
              <a:t>2/2/18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F5852-8EBB-4144-913F-D564A0E0F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22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CB83E-C4B0-8D40-BA9D-334D1CE9D8E5}" type="datetimeFigureOut">
              <a:rPr lang="en-US" smtClean="0"/>
              <a:t>2/2/18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F5852-8EBB-4144-913F-D564A0E0F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160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CB83E-C4B0-8D40-BA9D-334D1CE9D8E5}" type="datetimeFigureOut">
              <a:rPr lang="en-US" smtClean="0"/>
              <a:t>2/2/18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F5852-8EBB-4144-913F-D564A0E0F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038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CB83E-C4B0-8D40-BA9D-334D1CE9D8E5}" type="datetimeFigureOut">
              <a:rPr lang="en-US" smtClean="0"/>
              <a:t>2/2/18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F5852-8EBB-4144-913F-D564A0E0F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918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7CB83E-C4B0-8D40-BA9D-334D1CE9D8E5}" type="datetimeFigureOut">
              <a:rPr lang="en-US" smtClean="0"/>
              <a:t>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3F5852-8EBB-4144-913F-D564A0E0F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770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png"/><Relationship Id="rId3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Relationship Id="rId3" Type="http://schemas.openxmlformats.org/officeDocument/2006/relationships/image" Target="../media/image3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Relationship Id="rId3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Relationship Id="rId3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0111154" y="1037492"/>
            <a:ext cx="20808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Height: 5.79</a:t>
            </a:r>
          </a:p>
          <a:p>
            <a:r>
              <a:rPr lang="en-US" dirty="0" smtClean="0"/>
              <a:t>Width: 3.57</a:t>
            </a:r>
          </a:p>
          <a:p>
            <a:r>
              <a:rPr lang="en-US" dirty="0" err="1" smtClean="0"/>
              <a:t>Horiz</a:t>
            </a:r>
            <a:r>
              <a:rPr lang="en-US" dirty="0" smtClean="0"/>
              <a:t> position: 5.16</a:t>
            </a:r>
          </a:p>
          <a:p>
            <a:r>
              <a:rPr lang="en-US" dirty="0" smtClean="0"/>
              <a:t>Vert </a:t>
            </a:r>
            <a:r>
              <a:rPr lang="en-US" dirty="0" err="1" smtClean="0"/>
              <a:t>pos</a:t>
            </a:r>
            <a:r>
              <a:rPr lang="en-US" dirty="0" smtClean="0"/>
              <a:t>: .83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1144385" y="577459"/>
            <a:ext cx="4339863" cy="5973580"/>
            <a:chOff x="-10056" y="239276"/>
            <a:chExt cx="4339863" cy="5973580"/>
          </a:xfrm>
        </p:grpSpPr>
        <p:sp>
          <p:nvSpPr>
            <p:cNvPr id="10" name="Rectangle 9"/>
            <p:cNvSpPr/>
            <p:nvPr/>
          </p:nvSpPr>
          <p:spPr>
            <a:xfrm>
              <a:off x="-10056" y="239276"/>
              <a:ext cx="4339863" cy="597358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01" t="17011" r="20473" b="5748"/>
            <a:stretch/>
          </p:blipFill>
          <p:spPr>
            <a:xfrm>
              <a:off x="525518" y="577459"/>
              <a:ext cx="3268717" cy="5297214"/>
            </a:xfrm>
            <a:prstGeom prst="ellipse">
              <a:avLst/>
            </a:prstGeom>
          </p:spPr>
        </p:pic>
      </p:grpSp>
      <p:grpSp>
        <p:nvGrpSpPr>
          <p:cNvPr id="12" name="Group 11"/>
          <p:cNvGrpSpPr/>
          <p:nvPr/>
        </p:nvGrpSpPr>
        <p:grpSpPr>
          <a:xfrm>
            <a:off x="6488822" y="577459"/>
            <a:ext cx="4339863" cy="5973580"/>
            <a:chOff x="5334579" y="239276"/>
            <a:chExt cx="4339863" cy="5973580"/>
          </a:xfrm>
        </p:grpSpPr>
        <p:sp>
          <p:nvSpPr>
            <p:cNvPr id="6" name="Rectangle 5"/>
            <p:cNvSpPr/>
            <p:nvPr/>
          </p:nvSpPr>
          <p:spPr>
            <a:xfrm>
              <a:off x="5334579" y="239276"/>
              <a:ext cx="4339863" cy="597358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291" t="17297" r="20427" b="5545"/>
            <a:stretch/>
          </p:blipFill>
          <p:spPr>
            <a:xfrm>
              <a:off x="5872307" y="594928"/>
              <a:ext cx="3264408" cy="5279745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4424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411147" y="873408"/>
            <a:ext cx="3986784" cy="5852160"/>
            <a:chOff x="5411147" y="873408"/>
            <a:chExt cx="3986784" cy="5852160"/>
          </a:xfrm>
        </p:grpSpPr>
        <p:sp>
          <p:nvSpPr>
            <p:cNvPr id="6" name="Rectangle 5"/>
            <p:cNvSpPr/>
            <p:nvPr/>
          </p:nvSpPr>
          <p:spPr>
            <a:xfrm>
              <a:off x="5411147" y="873408"/>
              <a:ext cx="3986784" cy="585216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01" t="17625" r="18504" b="12030"/>
            <a:stretch/>
          </p:blipFill>
          <p:spPr>
            <a:xfrm>
              <a:off x="5717629" y="1387364"/>
              <a:ext cx="3373820" cy="4824249"/>
            </a:xfrm>
            <a:prstGeom prst="ellipse">
              <a:avLst/>
            </a:prstGeom>
          </p:spPr>
        </p:pic>
      </p:grpSp>
      <p:grpSp>
        <p:nvGrpSpPr>
          <p:cNvPr id="3" name="Group 2"/>
          <p:cNvGrpSpPr/>
          <p:nvPr/>
        </p:nvGrpSpPr>
        <p:grpSpPr>
          <a:xfrm>
            <a:off x="797105" y="873408"/>
            <a:ext cx="3986784" cy="5852160"/>
            <a:chOff x="797105" y="873408"/>
            <a:chExt cx="3986784" cy="5852160"/>
          </a:xfrm>
        </p:grpSpPr>
        <p:sp>
          <p:nvSpPr>
            <p:cNvPr id="7" name="Rectangle 6"/>
            <p:cNvSpPr/>
            <p:nvPr/>
          </p:nvSpPr>
          <p:spPr>
            <a:xfrm>
              <a:off x="797105" y="873408"/>
              <a:ext cx="3986784" cy="585216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12" t="21303" r="18691" b="8352"/>
            <a:stretch/>
          </p:blipFill>
          <p:spPr>
            <a:xfrm>
              <a:off x="1103587" y="1387364"/>
              <a:ext cx="3373820" cy="4824248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89046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6432910" y="641143"/>
            <a:ext cx="3986784" cy="5852160"/>
            <a:chOff x="6432910" y="641143"/>
            <a:chExt cx="3986784" cy="5852160"/>
          </a:xfrm>
        </p:grpSpPr>
        <p:sp>
          <p:nvSpPr>
            <p:cNvPr id="4" name="Rectangle 3"/>
            <p:cNvSpPr/>
            <p:nvPr/>
          </p:nvSpPr>
          <p:spPr>
            <a:xfrm>
              <a:off x="6432910" y="641143"/>
              <a:ext cx="3986784" cy="585216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73" t="13489" r="17409" b="8527"/>
            <a:stretch/>
          </p:blipFill>
          <p:spPr>
            <a:xfrm>
              <a:off x="6645349" y="893135"/>
              <a:ext cx="3561907" cy="5348176"/>
            </a:xfrm>
            <a:prstGeom prst="ellipse">
              <a:avLst/>
            </a:prstGeom>
          </p:spPr>
        </p:pic>
      </p:grpSp>
      <p:grpSp>
        <p:nvGrpSpPr>
          <p:cNvPr id="7" name="Group 6"/>
          <p:cNvGrpSpPr/>
          <p:nvPr/>
        </p:nvGrpSpPr>
        <p:grpSpPr>
          <a:xfrm>
            <a:off x="1293693" y="641143"/>
            <a:ext cx="3986784" cy="5852160"/>
            <a:chOff x="1293693" y="641143"/>
            <a:chExt cx="3986784" cy="5852160"/>
          </a:xfrm>
        </p:grpSpPr>
        <p:sp>
          <p:nvSpPr>
            <p:cNvPr id="5" name="Rectangle 4"/>
            <p:cNvSpPr/>
            <p:nvPr/>
          </p:nvSpPr>
          <p:spPr>
            <a:xfrm>
              <a:off x="1293693" y="641143"/>
              <a:ext cx="3986784" cy="585216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42" t="12868" r="19600" b="9147"/>
            <a:stretch/>
          </p:blipFill>
          <p:spPr>
            <a:xfrm>
              <a:off x="1502440" y="893135"/>
              <a:ext cx="3569290" cy="5348177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72746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822623" y="502919"/>
            <a:ext cx="3986784" cy="58521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1766957" y="502919"/>
            <a:ext cx="3986784" cy="5852160"/>
            <a:chOff x="1242302" y="502919"/>
            <a:chExt cx="3986784" cy="5852160"/>
          </a:xfrm>
        </p:grpSpPr>
        <p:sp>
          <p:nvSpPr>
            <p:cNvPr id="7" name="Rectangle 6"/>
            <p:cNvSpPr/>
            <p:nvPr/>
          </p:nvSpPr>
          <p:spPr>
            <a:xfrm>
              <a:off x="1242302" y="502919"/>
              <a:ext cx="3986784" cy="585216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937" t="11628" r="18272" b="10284"/>
            <a:stretch/>
          </p:blipFill>
          <p:spPr>
            <a:xfrm>
              <a:off x="1452821" y="754911"/>
              <a:ext cx="3565747" cy="5355265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938620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8110787" y="694306"/>
            <a:ext cx="3986784" cy="5852160"/>
            <a:chOff x="8415881" y="694306"/>
            <a:chExt cx="3986784" cy="5852160"/>
          </a:xfrm>
        </p:grpSpPr>
        <p:sp>
          <p:nvSpPr>
            <p:cNvPr id="10" name="Rectangle 9"/>
            <p:cNvSpPr/>
            <p:nvPr/>
          </p:nvSpPr>
          <p:spPr>
            <a:xfrm>
              <a:off x="8415881" y="694306"/>
              <a:ext cx="3986784" cy="585216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060" t="15194" r="17209" b="6512"/>
            <a:stretch/>
          </p:blipFill>
          <p:spPr>
            <a:xfrm>
              <a:off x="8708064" y="935665"/>
              <a:ext cx="3402419" cy="5369442"/>
            </a:xfrm>
            <a:prstGeom prst="ellipse">
              <a:avLst/>
            </a:prstGeom>
          </p:spPr>
        </p:pic>
      </p:grpSp>
      <p:grpSp>
        <p:nvGrpSpPr>
          <p:cNvPr id="9" name="Group 8"/>
          <p:cNvGrpSpPr/>
          <p:nvPr/>
        </p:nvGrpSpPr>
        <p:grpSpPr>
          <a:xfrm>
            <a:off x="4079423" y="694306"/>
            <a:ext cx="3986784" cy="5852160"/>
            <a:chOff x="4079423" y="694306"/>
            <a:chExt cx="3986784" cy="5852160"/>
          </a:xfrm>
        </p:grpSpPr>
        <p:sp>
          <p:nvSpPr>
            <p:cNvPr id="8" name="Rectangle 7"/>
            <p:cNvSpPr/>
            <p:nvPr/>
          </p:nvSpPr>
          <p:spPr>
            <a:xfrm>
              <a:off x="4079423" y="694306"/>
              <a:ext cx="3986784" cy="585216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920" t="15814" r="17409" b="5891"/>
            <a:stretch/>
          </p:blipFill>
          <p:spPr>
            <a:xfrm>
              <a:off x="4373231" y="935665"/>
              <a:ext cx="3399169" cy="5369442"/>
            </a:xfrm>
            <a:prstGeom prst="ellipse">
              <a:avLst/>
            </a:prstGeom>
          </p:spPr>
        </p:pic>
      </p:grpSp>
      <p:grpSp>
        <p:nvGrpSpPr>
          <p:cNvPr id="7" name="Group 6"/>
          <p:cNvGrpSpPr/>
          <p:nvPr/>
        </p:nvGrpSpPr>
        <p:grpSpPr>
          <a:xfrm>
            <a:off x="48059" y="694306"/>
            <a:ext cx="3986784" cy="5852160"/>
            <a:chOff x="48059" y="694306"/>
            <a:chExt cx="3986784" cy="5852160"/>
          </a:xfrm>
        </p:grpSpPr>
        <p:sp>
          <p:nvSpPr>
            <p:cNvPr id="6" name="Rectangle 5"/>
            <p:cNvSpPr/>
            <p:nvPr/>
          </p:nvSpPr>
          <p:spPr>
            <a:xfrm>
              <a:off x="48059" y="694306"/>
              <a:ext cx="3986784" cy="585216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677" t="13799" r="16591" b="7906"/>
            <a:stretch/>
          </p:blipFill>
          <p:spPr>
            <a:xfrm>
              <a:off x="340242" y="935665"/>
              <a:ext cx="3402419" cy="5369442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8513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3995906" y="918521"/>
            <a:ext cx="4000317" cy="5852160"/>
            <a:chOff x="3995906" y="918521"/>
            <a:chExt cx="4000317" cy="5852160"/>
          </a:xfrm>
        </p:grpSpPr>
        <p:sp>
          <p:nvSpPr>
            <p:cNvPr id="3" name="Rectangle 2"/>
            <p:cNvSpPr/>
            <p:nvPr/>
          </p:nvSpPr>
          <p:spPr>
            <a:xfrm>
              <a:off x="3995906" y="918521"/>
              <a:ext cx="4000317" cy="585216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4392118" y="1334124"/>
              <a:ext cx="3207895" cy="502095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78" t="19453" r="21634" b="7334"/>
          <a:stretch/>
        </p:blipFill>
        <p:spPr>
          <a:xfrm>
            <a:off x="4392118" y="1334124"/>
            <a:ext cx="3207895" cy="502095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474734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3995906" y="918521"/>
            <a:ext cx="4000317" cy="5852160"/>
            <a:chOff x="3995906" y="918521"/>
            <a:chExt cx="4000317" cy="5852160"/>
          </a:xfrm>
        </p:grpSpPr>
        <p:grpSp>
          <p:nvGrpSpPr>
            <p:cNvPr id="2" name="Group 1"/>
            <p:cNvGrpSpPr/>
            <p:nvPr/>
          </p:nvGrpSpPr>
          <p:grpSpPr>
            <a:xfrm>
              <a:off x="3995906" y="918521"/>
              <a:ext cx="4000317" cy="5852160"/>
              <a:chOff x="3995906" y="918521"/>
              <a:chExt cx="4000317" cy="5852160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3995906" y="918521"/>
                <a:ext cx="4000317" cy="585216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Oval 3"/>
              <p:cNvSpPr/>
              <p:nvPr/>
            </p:nvSpPr>
            <p:spPr>
              <a:xfrm>
                <a:off x="4392118" y="1334124"/>
                <a:ext cx="3207895" cy="502095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278" t="19454" r="21634" b="7334"/>
            <a:stretch/>
          </p:blipFill>
          <p:spPr>
            <a:xfrm>
              <a:off x="4392118" y="1334124"/>
              <a:ext cx="3207895" cy="5020955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204764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3995906" y="918521"/>
            <a:ext cx="4000317" cy="5852160"/>
            <a:chOff x="3995906" y="918521"/>
            <a:chExt cx="4000317" cy="5852160"/>
          </a:xfrm>
        </p:grpSpPr>
        <p:grpSp>
          <p:nvGrpSpPr>
            <p:cNvPr id="2" name="Group 1"/>
            <p:cNvGrpSpPr/>
            <p:nvPr/>
          </p:nvGrpSpPr>
          <p:grpSpPr>
            <a:xfrm>
              <a:off x="3995906" y="918521"/>
              <a:ext cx="4000317" cy="5852160"/>
              <a:chOff x="3995906" y="918521"/>
              <a:chExt cx="4000317" cy="5852160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3995906" y="918521"/>
                <a:ext cx="4000317" cy="585216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Oval 3"/>
              <p:cNvSpPr/>
              <p:nvPr/>
            </p:nvSpPr>
            <p:spPr>
              <a:xfrm>
                <a:off x="4392118" y="1334124"/>
                <a:ext cx="3207895" cy="502095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278" t="19453" r="21634" b="7334"/>
            <a:stretch/>
          </p:blipFill>
          <p:spPr>
            <a:xfrm>
              <a:off x="4392118" y="1334124"/>
              <a:ext cx="3207895" cy="5020955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61958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3995906" y="918521"/>
            <a:ext cx="4000317" cy="5852160"/>
            <a:chOff x="3995906" y="918521"/>
            <a:chExt cx="4000317" cy="5852160"/>
          </a:xfrm>
        </p:grpSpPr>
        <p:grpSp>
          <p:nvGrpSpPr>
            <p:cNvPr id="2" name="Group 1"/>
            <p:cNvGrpSpPr/>
            <p:nvPr/>
          </p:nvGrpSpPr>
          <p:grpSpPr>
            <a:xfrm>
              <a:off x="3995906" y="918521"/>
              <a:ext cx="4000317" cy="5852160"/>
              <a:chOff x="3995906" y="918521"/>
              <a:chExt cx="4000317" cy="5852160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3995906" y="918521"/>
                <a:ext cx="4000317" cy="585216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Oval 3"/>
              <p:cNvSpPr/>
              <p:nvPr/>
            </p:nvSpPr>
            <p:spPr>
              <a:xfrm>
                <a:off x="4392118" y="1334124"/>
                <a:ext cx="3207895" cy="502095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56" t="17705" r="19956" b="9082"/>
            <a:stretch/>
          </p:blipFill>
          <p:spPr>
            <a:xfrm>
              <a:off x="4392117" y="1334124"/>
              <a:ext cx="3207895" cy="5020955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75333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3995906" y="918521"/>
            <a:ext cx="4000317" cy="5852160"/>
            <a:chOff x="3995906" y="918521"/>
            <a:chExt cx="4000317" cy="5852160"/>
          </a:xfrm>
        </p:grpSpPr>
        <p:grpSp>
          <p:nvGrpSpPr>
            <p:cNvPr id="5" name="Group 4"/>
            <p:cNvGrpSpPr/>
            <p:nvPr/>
          </p:nvGrpSpPr>
          <p:grpSpPr>
            <a:xfrm>
              <a:off x="3995906" y="918521"/>
              <a:ext cx="4000317" cy="5852160"/>
              <a:chOff x="3995906" y="918521"/>
              <a:chExt cx="4000317" cy="5852160"/>
            </a:xfrm>
          </p:grpSpPr>
          <p:sp>
            <p:nvSpPr>
              <p:cNvPr id="6" name="Rectangle 5"/>
              <p:cNvSpPr/>
              <p:nvPr/>
            </p:nvSpPr>
            <p:spPr>
              <a:xfrm>
                <a:off x="3995906" y="918521"/>
                <a:ext cx="4000317" cy="585216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4392118" y="1334124"/>
                <a:ext cx="3207895" cy="502095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278" t="19453" r="21634" b="7334"/>
            <a:stretch/>
          </p:blipFill>
          <p:spPr>
            <a:xfrm>
              <a:off x="4392118" y="1334124"/>
              <a:ext cx="3207895" cy="5020955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31247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3995906" y="918521"/>
            <a:ext cx="4000317" cy="5852160"/>
            <a:chOff x="3995906" y="918521"/>
            <a:chExt cx="4000317" cy="5852160"/>
          </a:xfrm>
        </p:grpSpPr>
        <p:grpSp>
          <p:nvGrpSpPr>
            <p:cNvPr id="5" name="Group 4"/>
            <p:cNvGrpSpPr/>
            <p:nvPr/>
          </p:nvGrpSpPr>
          <p:grpSpPr>
            <a:xfrm>
              <a:off x="3995906" y="918521"/>
              <a:ext cx="4000317" cy="5852160"/>
              <a:chOff x="3995906" y="918521"/>
              <a:chExt cx="4000317" cy="5852160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3995906" y="918521"/>
                <a:ext cx="4000317" cy="5852160"/>
                <a:chOff x="3995906" y="918521"/>
                <a:chExt cx="4000317" cy="5852160"/>
              </a:xfrm>
            </p:grpSpPr>
            <p:sp>
              <p:nvSpPr>
                <p:cNvPr id="8" name="Rectangle 7"/>
                <p:cNvSpPr/>
                <p:nvPr/>
              </p:nvSpPr>
              <p:spPr>
                <a:xfrm>
                  <a:off x="3995906" y="918521"/>
                  <a:ext cx="4000317" cy="585216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" name="Oval 8"/>
                <p:cNvSpPr/>
                <p:nvPr/>
              </p:nvSpPr>
              <p:spPr>
                <a:xfrm>
                  <a:off x="4392118" y="1334124"/>
                  <a:ext cx="3207895" cy="5020955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7" name="Picture 6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278" t="19453" r="21634" b="7334"/>
              <a:stretch/>
            </p:blipFill>
            <p:spPr>
              <a:xfrm>
                <a:off x="4392118" y="1334124"/>
                <a:ext cx="3207895" cy="5020955"/>
              </a:xfrm>
              <a:prstGeom prst="ellipse">
                <a:avLst/>
              </a:prstGeom>
            </p:spPr>
          </p:pic>
        </p:grpSp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44" t="21957" r="23149" b="7105"/>
            <a:stretch/>
          </p:blipFill>
          <p:spPr>
            <a:xfrm>
              <a:off x="4392118" y="1334124"/>
              <a:ext cx="3207895" cy="5020955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2076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6689623" y="322854"/>
            <a:ext cx="4339863" cy="5973580"/>
            <a:chOff x="6779564" y="662151"/>
            <a:chExt cx="4339863" cy="5973580"/>
          </a:xfrm>
        </p:grpSpPr>
        <p:grpSp>
          <p:nvGrpSpPr>
            <p:cNvPr id="11" name="Group 10"/>
            <p:cNvGrpSpPr/>
            <p:nvPr/>
          </p:nvGrpSpPr>
          <p:grpSpPr>
            <a:xfrm>
              <a:off x="6779564" y="662151"/>
              <a:ext cx="4339863" cy="5973580"/>
              <a:chOff x="399846" y="322854"/>
              <a:chExt cx="4339863" cy="5973580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399846" y="322854"/>
                <a:ext cx="4339863" cy="597358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935420" y="662150"/>
                <a:ext cx="3268717" cy="529498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16" t="23346" r="23016" b="8599"/>
            <a:stretch/>
          </p:blipFill>
          <p:spPr>
            <a:xfrm>
              <a:off x="7315137" y="1001447"/>
              <a:ext cx="3268717" cy="5294987"/>
            </a:xfrm>
            <a:prstGeom prst="ellipse">
              <a:avLst/>
            </a:prstGeom>
          </p:spPr>
        </p:pic>
      </p:grpSp>
      <p:grpSp>
        <p:nvGrpSpPr>
          <p:cNvPr id="3" name="Group 2"/>
          <p:cNvGrpSpPr/>
          <p:nvPr/>
        </p:nvGrpSpPr>
        <p:grpSpPr>
          <a:xfrm>
            <a:off x="399846" y="322854"/>
            <a:ext cx="4339863" cy="5973580"/>
            <a:chOff x="399846" y="322854"/>
            <a:chExt cx="4339863" cy="5973580"/>
          </a:xfrm>
        </p:grpSpPr>
        <p:sp>
          <p:nvSpPr>
            <p:cNvPr id="7" name="Rectangle 6"/>
            <p:cNvSpPr/>
            <p:nvPr/>
          </p:nvSpPr>
          <p:spPr>
            <a:xfrm>
              <a:off x="399846" y="322854"/>
              <a:ext cx="4339863" cy="597358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01" t="17389" r="20472" b="5402"/>
            <a:stretch/>
          </p:blipFill>
          <p:spPr>
            <a:xfrm>
              <a:off x="935420" y="662151"/>
              <a:ext cx="3268717" cy="5294987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54970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3995906" y="918521"/>
            <a:ext cx="4000317" cy="5852160"/>
            <a:chOff x="3995906" y="918521"/>
            <a:chExt cx="4000317" cy="5852160"/>
          </a:xfrm>
        </p:grpSpPr>
        <p:grpSp>
          <p:nvGrpSpPr>
            <p:cNvPr id="9" name="Group 8"/>
            <p:cNvGrpSpPr/>
            <p:nvPr/>
          </p:nvGrpSpPr>
          <p:grpSpPr>
            <a:xfrm>
              <a:off x="3995906" y="918521"/>
              <a:ext cx="4000317" cy="5852160"/>
              <a:chOff x="3995906" y="918521"/>
              <a:chExt cx="4000317" cy="5852160"/>
            </a:xfrm>
          </p:grpSpPr>
          <p:grpSp>
            <p:nvGrpSpPr>
              <p:cNvPr id="2" name="Group 1"/>
              <p:cNvGrpSpPr/>
              <p:nvPr/>
            </p:nvGrpSpPr>
            <p:grpSpPr>
              <a:xfrm>
                <a:off x="3995906" y="918521"/>
                <a:ext cx="4000317" cy="5852160"/>
                <a:chOff x="3995906" y="918521"/>
                <a:chExt cx="4000317" cy="5852160"/>
              </a:xfrm>
            </p:grpSpPr>
            <p:grpSp>
              <p:nvGrpSpPr>
                <p:cNvPr id="3" name="Group 2"/>
                <p:cNvGrpSpPr/>
                <p:nvPr/>
              </p:nvGrpSpPr>
              <p:grpSpPr>
                <a:xfrm>
                  <a:off x="3995906" y="918521"/>
                  <a:ext cx="4000317" cy="5852160"/>
                  <a:chOff x="3995906" y="918521"/>
                  <a:chExt cx="4000317" cy="5852160"/>
                </a:xfrm>
              </p:grpSpPr>
              <p:sp>
                <p:nvSpPr>
                  <p:cNvPr id="5" name="Rectangle 4"/>
                  <p:cNvSpPr/>
                  <p:nvPr/>
                </p:nvSpPr>
                <p:spPr>
                  <a:xfrm>
                    <a:off x="3995906" y="918521"/>
                    <a:ext cx="4000317" cy="585216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" name="Oval 5"/>
                  <p:cNvSpPr/>
                  <p:nvPr/>
                </p:nvSpPr>
                <p:spPr>
                  <a:xfrm>
                    <a:off x="4392118" y="1334124"/>
                    <a:ext cx="3207895" cy="502095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pic>
              <p:nvPicPr>
                <p:cNvPr id="4" name="Picture 3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8278" t="19453" r="21634" b="7334"/>
                <a:stretch/>
              </p:blipFill>
              <p:spPr>
                <a:xfrm>
                  <a:off x="4392118" y="1334124"/>
                  <a:ext cx="3207895" cy="5020955"/>
                </a:xfrm>
                <a:prstGeom prst="ellipse">
                  <a:avLst/>
                </a:prstGeom>
              </p:spPr>
            </p:pic>
          </p:grpSp>
          <p:pic>
            <p:nvPicPr>
              <p:cNvPr id="7" name="Picture 6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575" t="21453" r="22119" b="7152"/>
              <a:stretch/>
            </p:blipFill>
            <p:spPr>
              <a:xfrm>
                <a:off x="4392118" y="1334124"/>
                <a:ext cx="3207895" cy="5020955"/>
              </a:xfrm>
              <a:prstGeom prst="ellipse">
                <a:avLst/>
              </a:prstGeom>
            </p:spPr>
          </p:pic>
        </p:grpSp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7" t="22503" r="24306" b="7056"/>
            <a:stretch/>
          </p:blipFill>
          <p:spPr>
            <a:xfrm>
              <a:off x="4392118" y="1334124"/>
              <a:ext cx="3207895" cy="5020955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400104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3995906" y="918521"/>
            <a:ext cx="4000317" cy="5852160"/>
            <a:chOff x="3995906" y="918521"/>
            <a:chExt cx="4000317" cy="5852160"/>
          </a:xfrm>
        </p:grpSpPr>
        <p:grpSp>
          <p:nvGrpSpPr>
            <p:cNvPr id="2" name="Group 1"/>
            <p:cNvGrpSpPr/>
            <p:nvPr/>
          </p:nvGrpSpPr>
          <p:grpSpPr>
            <a:xfrm>
              <a:off x="3995906" y="918521"/>
              <a:ext cx="4000317" cy="5852160"/>
              <a:chOff x="3995906" y="918521"/>
              <a:chExt cx="4000317" cy="5852160"/>
            </a:xfrm>
          </p:grpSpPr>
          <p:grpSp>
            <p:nvGrpSpPr>
              <p:cNvPr id="3" name="Group 2"/>
              <p:cNvGrpSpPr/>
              <p:nvPr/>
            </p:nvGrpSpPr>
            <p:grpSpPr>
              <a:xfrm>
                <a:off x="3995906" y="918521"/>
                <a:ext cx="4000317" cy="5852160"/>
                <a:chOff x="3995906" y="918521"/>
                <a:chExt cx="4000317" cy="5852160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3995906" y="918521"/>
                  <a:ext cx="4000317" cy="585216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Oval 5"/>
                <p:cNvSpPr/>
                <p:nvPr/>
              </p:nvSpPr>
              <p:spPr>
                <a:xfrm>
                  <a:off x="4392118" y="1334124"/>
                  <a:ext cx="3207895" cy="5020955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278" t="19453" r="21634" b="7334"/>
              <a:stretch/>
            </p:blipFill>
            <p:spPr>
              <a:xfrm>
                <a:off x="4392118" y="1334124"/>
                <a:ext cx="3207895" cy="5020955"/>
              </a:xfrm>
              <a:prstGeom prst="ellipse">
                <a:avLst/>
              </a:prstGeom>
            </p:spPr>
          </p:pic>
        </p:grpSp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278" t="19454" r="21634" b="7334"/>
            <a:stretch/>
          </p:blipFill>
          <p:spPr>
            <a:xfrm>
              <a:off x="4392118" y="1334124"/>
              <a:ext cx="3207895" cy="5020955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98253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3995906" y="918521"/>
            <a:ext cx="4000317" cy="5852160"/>
            <a:chOff x="3995906" y="918521"/>
            <a:chExt cx="4000317" cy="5852160"/>
          </a:xfrm>
        </p:grpSpPr>
        <p:grpSp>
          <p:nvGrpSpPr>
            <p:cNvPr id="20" name="Group 19"/>
            <p:cNvGrpSpPr/>
            <p:nvPr/>
          </p:nvGrpSpPr>
          <p:grpSpPr>
            <a:xfrm>
              <a:off x="3995906" y="918521"/>
              <a:ext cx="4000317" cy="5852160"/>
              <a:chOff x="3995906" y="918521"/>
              <a:chExt cx="4000317" cy="5852160"/>
            </a:xfrm>
          </p:grpSpPr>
          <p:grpSp>
            <p:nvGrpSpPr>
              <p:cNvPr id="21" name="Group 20"/>
              <p:cNvGrpSpPr/>
              <p:nvPr/>
            </p:nvGrpSpPr>
            <p:grpSpPr>
              <a:xfrm>
                <a:off x="3995906" y="918521"/>
                <a:ext cx="4000317" cy="5852160"/>
                <a:chOff x="3995906" y="918521"/>
                <a:chExt cx="4000317" cy="5852160"/>
              </a:xfrm>
            </p:grpSpPr>
            <p:grpSp>
              <p:nvGrpSpPr>
                <p:cNvPr id="23" name="Group 22"/>
                <p:cNvGrpSpPr/>
                <p:nvPr/>
              </p:nvGrpSpPr>
              <p:grpSpPr>
                <a:xfrm>
                  <a:off x="3995906" y="918521"/>
                  <a:ext cx="4000317" cy="5852160"/>
                  <a:chOff x="3995906" y="918521"/>
                  <a:chExt cx="4000317" cy="5852160"/>
                </a:xfrm>
              </p:grpSpPr>
              <p:sp>
                <p:nvSpPr>
                  <p:cNvPr id="25" name="Rectangle 24"/>
                  <p:cNvSpPr/>
                  <p:nvPr/>
                </p:nvSpPr>
                <p:spPr>
                  <a:xfrm>
                    <a:off x="3995906" y="918521"/>
                    <a:ext cx="4000317" cy="585216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" name="Oval 25"/>
                  <p:cNvSpPr/>
                  <p:nvPr/>
                </p:nvSpPr>
                <p:spPr>
                  <a:xfrm>
                    <a:off x="4392118" y="1334124"/>
                    <a:ext cx="3207895" cy="502095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pic>
              <p:nvPicPr>
                <p:cNvPr id="24" name="Picture 23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8278" t="19453" r="21634" b="7334"/>
                <a:stretch/>
              </p:blipFill>
              <p:spPr>
                <a:xfrm>
                  <a:off x="4392118" y="1334124"/>
                  <a:ext cx="3207895" cy="5020955"/>
                </a:xfrm>
                <a:prstGeom prst="ellipse">
                  <a:avLst/>
                </a:prstGeom>
              </p:spPr>
            </p:pic>
          </p:grpSp>
          <p:pic>
            <p:nvPicPr>
              <p:cNvPr id="22" name="Picture 21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278" t="19454" r="21634" b="7334"/>
              <a:stretch/>
            </p:blipFill>
            <p:spPr>
              <a:xfrm>
                <a:off x="4392118" y="1334124"/>
                <a:ext cx="3207895" cy="5020955"/>
              </a:xfrm>
              <a:prstGeom prst="ellipse">
                <a:avLst/>
              </a:prstGeom>
            </p:spPr>
          </p:pic>
        </p:grpSp>
        <p:pic>
          <p:nvPicPr>
            <p:cNvPr id="27" name="Picture 2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510" t="21679" r="22504" b="7131"/>
            <a:stretch/>
          </p:blipFill>
          <p:spPr>
            <a:xfrm>
              <a:off x="4392118" y="1334124"/>
              <a:ext cx="3207895" cy="5020955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53532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4033383" y="641579"/>
            <a:ext cx="4000317" cy="5852160"/>
            <a:chOff x="4033383" y="641579"/>
            <a:chExt cx="4000317" cy="5852160"/>
          </a:xfrm>
        </p:grpSpPr>
        <p:grpSp>
          <p:nvGrpSpPr>
            <p:cNvPr id="14" name="Group 13"/>
            <p:cNvGrpSpPr/>
            <p:nvPr/>
          </p:nvGrpSpPr>
          <p:grpSpPr>
            <a:xfrm>
              <a:off x="4033383" y="641579"/>
              <a:ext cx="4000317" cy="5852160"/>
              <a:chOff x="4033383" y="641579"/>
              <a:chExt cx="4000317" cy="5852160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4033383" y="641579"/>
                <a:ext cx="4000317" cy="585216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4362139" y="959370"/>
                <a:ext cx="3342806" cy="521657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717" t="13989" r="19668" b="9946"/>
            <a:stretch/>
          </p:blipFill>
          <p:spPr>
            <a:xfrm>
              <a:off x="4362139" y="959370"/>
              <a:ext cx="3342806" cy="5216578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554233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4033383" y="641579"/>
            <a:ext cx="4000317" cy="5852160"/>
            <a:chOff x="4033383" y="641579"/>
            <a:chExt cx="4000317" cy="5852160"/>
          </a:xfrm>
        </p:grpSpPr>
        <p:grpSp>
          <p:nvGrpSpPr>
            <p:cNvPr id="15" name="Group 14"/>
            <p:cNvGrpSpPr/>
            <p:nvPr/>
          </p:nvGrpSpPr>
          <p:grpSpPr>
            <a:xfrm>
              <a:off x="4033383" y="641579"/>
              <a:ext cx="4000317" cy="5852160"/>
              <a:chOff x="4033383" y="641579"/>
              <a:chExt cx="4000317" cy="5852160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4033383" y="641579"/>
                <a:ext cx="4000317" cy="5852160"/>
                <a:chOff x="4033383" y="641579"/>
                <a:chExt cx="4000317" cy="5852160"/>
              </a:xfrm>
            </p:grpSpPr>
            <p:sp>
              <p:nvSpPr>
                <p:cNvPr id="18" name="Rectangle 17"/>
                <p:cNvSpPr/>
                <p:nvPr/>
              </p:nvSpPr>
              <p:spPr>
                <a:xfrm>
                  <a:off x="4033383" y="641579"/>
                  <a:ext cx="4000317" cy="585216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Oval 18"/>
                <p:cNvSpPr/>
                <p:nvPr/>
              </p:nvSpPr>
              <p:spPr>
                <a:xfrm>
                  <a:off x="4362139" y="959370"/>
                  <a:ext cx="3342806" cy="521657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17" name="Picture 16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717" t="13989" r="19668" b="9946"/>
              <a:stretch/>
            </p:blipFill>
            <p:spPr>
              <a:xfrm>
                <a:off x="4362139" y="959370"/>
                <a:ext cx="3342806" cy="5216578"/>
              </a:xfrm>
              <a:prstGeom prst="ellipse">
                <a:avLst/>
              </a:prstGeom>
            </p:spPr>
          </p:pic>
        </p:grpSp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32" t="11967" r="21353" b="11967"/>
            <a:stretch/>
          </p:blipFill>
          <p:spPr>
            <a:xfrm>
              <a:off x="4362139" y="959370"/>
              <a:ext cx="3342806" cy="5216578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71869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033383" y="641579"/>
            <a:ext cx="4000317" cy="5852160"/>
            <a:chOff x="4033383" y="641579"/>
            <a:chExt cx="4000317" cy="5852160"/>
          </a:xfrm>
        </p:grpSpPr>
        <p:grpSp>
          <p:nvGrpSpPr>
            <p:cNvPr id="2" name="Group 1"/>
            <p:cNvGrpSpPr/>
            <p:nvPr/>
          </p:nvGrpSpPr>
          <p:grpSpPr>
            <a:xfrm>
              <a:off x="4033383" y="641579"/>
              <a:ext cx="4000317" cy="5852160"/>
              <a:chOff x="4033383" y="641579"/>
              <a:chExt cx="4000317" cy="5852160"/>
            </a:xfrm>
          </p:grpSpPr>
          <p:grpSp>
            <p:nvGrpSpPr>
              <p:cNvPr id="3" name="Group 2"/>
              <p:cNvGrpSpPr/>
              <p:nvPr/>
            </p:nvGrpSpPr>
            <p:grpSpPr>
              <a:xfrm>
                <a:off x="4033383" y="641579"/>
                <a:ext cx="4000317" cy="5852160"/>
                <a:chOff x="4033383" y="641579"/>
                <a:chExt cx="4000317" cy="5852160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4033383" y="641579"/>
                  <a:ext cx="4000317" cy="585216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Oval 5"/>
                <p:cNvSpPr/>
                <p:nvPr/>
              </p:nvSpPr>
              <p:spPr>
                <a:xfrm>
                  <a:off x="4362139" y="959370"/>
                  <a:ext cx="3342806" cy="521657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717" t="13989" r="19668" b="9946"/>
              <a:stretch/>
            </p:blipFill>
            <p:spPr>
              <a:xfrm>
                <a:off x="4362139" y="959370"/>
                <a:ext cx="3342806" cy="5216578"/>
              </a:xfrm>
              <a:prstGeom prst="ellipse">
                <a:avLst/>
              </a:prstGeom>
            </p:spPr>
          </p:pic>
        </p:grpSp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066" t="11967" r="23318" b="11967"/>
            <a:stretch/>
          </p:blipFill>
          <p:spPr>
            <a:xfrm>
              <a:off x="4362139" y="959370"/>
              <a:ext cx="3342806" cy="5216578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57211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033383" y="641579"/>
            <a:ext cx="4000317" cy="5852160"/>
            <a:chOff x="4033383" y="641579"/>
            <a:chExt cx="4000317" cy="5852160"/>
          </a:xfrm>
        </p:grpSpPr>
        <p:grpSp>
          <p:nvGrpSpPr>
            <p:cNvPr id="2" name="Group 1"/>
            <p:cNvGrpSpPr/>
            <p:nvPr/>
          </p:nvGrpSpPr>
          <p:grpSpPr>
            <a:xfrm>
              <a:off x="4033383" y="641579"/>
              <a:ext cx="4000317" cy="5852160"/>
              <a:chOff x="4033383" y="641579"/>
              <a:chExt cx="4000317" cy="5852160"/>
            </a:xfrm>
          </p:grpSpPr>
          <p:grpSp>
            <p:nvGrpSpPr>
              <p:cNvPr id="3" name="Group 2"/>
              <p:cNvGrpSpPr/>
              <p:nvPr/>
            </p:nvGrpSpPr>
            <p:grpSpPr>
              <a:xfrm>
                <a:off x="4033383" y="641579"/>
                <a:ext cx="4000317" cy="5852160"/>
                <a:chOff x="4033383" y="641579"/>
                <a:chExt cx="4000317" cy="5852160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4033383" y="641579"/>
                  <a:ext cx="4000317" cy="585216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Oval 5"/>
                <p:cNvSpPr/>
                <p:nvPr/>
              </p:nvSpPr>
              <p:spPr>
                <a:xfrm>
                  <a:off x="4362139" y="959370"/>
                  <a:ext cx="3342806" cy="521657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717" t="13989" r="19668" b="9946"/>
              <a:stretch/>
            </p:blipFill>
            <p:spPr>
              <a:xfrm>
                <a:off x="4362139" y="959370"/>
                <a:ext cx="3342806" cy="5216578"/>
              </a:xfrm>
              <a:prstGeom prst="ellipse">
                <a:avLst/>
              </a:prstGeom>
            </p:spPr>
          </p:pic>
        </p:grpSp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471" t="13989" r="21914" b="9945"/>
            <a:stretch/>
          </p:blipFill>
          <p:spPr>
            <a:xfrm>
              <a:off x="4362139" y="959370"/>
              <a:ext cx="3342806" cy="5216578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400205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033383" y="641579"/>
            <a:ext cx="4000317" cy="5852160"/>
            <a:chOff x="4033383" y="641579"/>
            <a:chExt cx="4000317" cy="5852160"/>
          </a:xfrm>
        </p:grpSpPr>
        <p:grpSp>
          <p:nvGrpSpPr>
            <p:cNvPr id="3" name="Group 2"/>
            <p:cNvGrpSpPr/>
            <p:nvPr/>
          </p:nvGrpSpPr>
          <p:grpSpPr>
            <a:xfrm>
              <a:off x="4033383" y="641579"/>
              <a:ext cx="4000317" cy="5852160"/>
              <a:chOff x="4033383" y="641579"/>
              <a:chExt cx="4000317" cy="5852160"/>
            </a:xfrm>
          </p:grpSpPr>
          <p:grpSp>
            <p:nvGrpSpPr>
              <p:cNvPr id="5" name="Group 4"/>
              <p:cNvGrpSpPr/>
              <p:nvPr/>
            </p:nvGrpSpPr>
            <p:grpSpPr>
              <a:xfrm>
                <a:off x="4033383" y="641579"/>
                <a:ext cx="4000317" cy="5852160"/>
                <a:chOff x="4033383" y="641579"/>
                <a:chExt cx="4000317" cy="5852160"/>
              </a:xfrm>
            </p:grpSpPr>
            <p:sp>
              <p:nvSpPr>
                <p:cNvPr id="7" name="Rectangle 6"/>
                <p:cNvSpPr/>
                <p:nvPr/>
              </p:nvSpPr>
              <p:spPr>
                <a:xfrm>
                  <a:off x="4033383" y="641579"/>
                  <a:ext cx="4000317" cy="585216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Oval 7"/>
                <p:cNvSpPr/>
                <p:nvPr/>
              </p:nvSpPr>
              <p:spPr>
                <a:xfrm>
                  <a:off x="4362139" y="959370"/>
                  <a:ext cx="3342806" cy="521657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717" t="13989" r="19668" b="9946"/>
              <a:stretch/>
            </p:blipFill>
            <p:spPr>
              <a:xfrm>
                <a:off x="4362139" y="959370"/>
                <a:ext cx="3342806" cy="5216578"/>
              </a:xfrm>
              <a:prstGeom prst="ellipse">
                <a:avLst/>
              </a:prstGeom>
            </p:spPr>
          </p:pic>
        </p:grp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471" t="13989" r="21914" b="9945"/>
            <a:stretch/>
          </p:blipFill>
          <p:spPr>
            <a:xfrm>
              <a:off x="4362139" y="959370"/>
              <a:ext cx="3342806" cy="5216578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0556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/>
          <p:cNvSpPr/>
          <p:nvPr/>
        </p:nvSpPr>
        <p:spPr>
          <a:xfrm>
            <a:off x="4354642" y="1049312"/>
            <a:ext cx="3477718" cy="533649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3942413" y="629587"/>
            <a:ext cx="4242217" cy="6228413"/>
            <a:chOff x="3942413" y="629587"/>
            <a:chExt cx="4242217" cy="6228413"/>
          </a:xfrm>
        </p:grpSpPr>
        <p:sp>
          <p:nvSpPr>
            <p:cNvPr id="10" name="Rectangle 9"/>
            <p:cNvSpPr/>
            <p:nvPr/>
          </p:nvSpPr>
          <p:spPr>
            <a:xfrm>
              <a:off x="3942413" y="629587"/>
              <a:ext cx="4242217" cy="622841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576" t="15300" r="17282" b="6885"/>
            <a:stretch/>
          </p:blipFill>
          <p:spPr>
            <a:xfrm>
              <a:off x="4354641" y="1049312"/>
              <a:ext cx="3477719" cy="5336498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474468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3942413" y="629587"/>
            <a:ext cx="4242217" cy="6228413"/>
            <a:chOff x="3942413" y="629587"/>
            <a:chExt cx="4242217" cy="6228413"/>
          </a:xfrm>
        </p:grpSpPr>
        <p:grpSp>
          <p:nvGrpSpPr>
            <p:cNvPr id="3" name="Group 2"/>
            <p:cNvGrpSpPr/>
            <p:nvPr/>
          </p:nvGrpSpPr>
          <p:grpSpPr>
            <a:xfrm>
              <a:off x="3942413" y="629587"/>
              <a:ext cx="4242217" cy="6228413"/>
              <a:chOff x="3942413" y="629587"/>
              <a:chExt cx="4242217" cy="6228413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3942413" y="629587"/>
                <a:ext cx="4242217" cy="6228413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5" name="Picture 4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576" t="15300" r="17282" b="6885"/>
              <a:stretch/>
            </p:blipFill>
            <p:spPr>
              <a:xfrm>
                <a:off x="4354641" y="1049312"/>
                <a:ext cx="3477719" cy="5336498"/>
              </a:xfrm>
              <a:prstGeom prst="ellipse">
                <a:avLst/>
              </a:prstGeom>
            </p:spPr>
          </p:pic>
        </p:grpSp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576" t="15300" r="17282" b="6885"/>
            <a:stretch/>
          </p:blipFill>
          <p:spPr>
            <a:xfrm>
              <a:off x="4354641" y="1049312"/>
              <a:ext cx="3477720" cy="5336498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3137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9" t="21763" r="20078" b="5288"/>
          <a:stretch/>
        </p:blipFill>
        <p:spPr>
          <a:xfrm>
            <a:off x="5034455" y="788276"/>
            <a:ext cx="3079531" cy="5002925"/>
          </a:xfrm>
          <a:prstGeom prst="ellipse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72" t="22528" r="22146" b="4521"/>
          <a:stretch/>
        </p:blipFill>
        <p:spPr>
          <a:xfrm>
            <a:off x="1550276" y="788276"/>
            <a:ext cx="3084786" cy="5002924"/>
          </a:xfrm>
          <a:prstGeom prst="ellipse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268607" y="1040523"/>
            <a:ext cx="1923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H: 5.47</a:t>
            </a:r>
          </a:p>
          <a:p>
            <a:r>
              <a:rPr lang="en-US" dirty="0" smtClean="0"/>
              <a:t>W: 3.37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9183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3942413" y="629587"/>
            <a:ext cx="4242217" cy="6228413"/>
            <a:chOff x="3942413" y="629587"/>
            <a:chExt cx="4242217" cy="6228413"/>
          </a:xfrm>
        </p:grpSpPr>
        <p:grpSp>
          <p:nvGrpSpPr>
            <p:cNvPr id="2" name="Group 1"/>
            <p:cNvGrpSpPr/>
            <p:nvPr/>
          </p:nvGrpSpPr>
          <p:grpSpPr>
            <a:xfrm>
              <a:off x="3942413" y="629587"/>
              <a:ext cx="4242217" cy="6228413"/>
              <a:chOff x="3942413" y="629587"/>
              <a:chExt cx="4242217" cy="6228413"/>
            </a:xfrm>
          </p:grpSpPr>
          <p:grpSp>
            <p:nvGrpSpPr>
              <p:cNvPr id="3" name="Group 2"/>
              <p:cNvGrpSpPr/>
              <p:nvPr/>
            </p:nvGrpSpPr>
            <p:grpSpPr>
              <a:xfrm>
                <a:off x="3942413" y="629587"/>
                <a:ext cx="4242217" cy="6228413"/>
                <a:chOff x="3942413" y="629587"/>
                <a:chExt cx="4242217" cy="6228413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3942413" y="629587"/>
                  <a:ext cx="4242217" cy="6228413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6" name="Picture 5"/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7576" t="15300" r="17282" b="6885"/>
                <a:stretch/>
              </p:blipFill>
              <p:spPr>
                <a:xfrm>
                  <a:off x="4354641" y="1049312"/>
                  <a:ext cx="3477719" cy="5336498"/>
                </a:xfrm>
                <a:prstGeom prst="ellipse">
                  <a:avLst/>
                </a:prstGeom>
              </p:spPr>
            </p:pic>
          </p:grpSp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576" t="15300" r="17282" b="6885"/>
              <a:stretch/>
            </p:blipFill>
            <p:spPr>
              <a:xfrm>
                <a:off x="4354641" y="1049312"/>
                <a:ext cx="3477720" cy="5336498"/>
              </a:xfrm>
              <a:prstGeom prst="ellipse">
                <a:avLst/>
              </a:prstGeom>
            </p:spPr>
          </p:pic>
        </p:grpSp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886" t="13703" r="16478" b="8863"/>
            <a:stretch/>
          </p:blipFill>
          <p:spPr>
            <a:xfrm>
              <a:off x="4354641" y="1049312"/>
              <a:ext cx="3477720" cy="5336498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09409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44" t="21609" r="20471" b="5441"/>
          <a:stretch/>
        </p:blipFill>
        <p:spPr>
          <a:xfrm>
            <a:off x="1334814" y="601718"/>
            <a:ext cx="3079531" cy="5002924"/>
          </a:xfrm>
          <a:prstGeom prst="ellipse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44" t="22222" r="20472" b="4829"/>
          <a:stretch/>
        </p:blipFill>
        <p:spPr>
          <a:xfrm>
            <a:off x="5339255" y="601719"/>
            <a:ext cx="3079531" cy="5002923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38852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82" t="19617" r="17322" b="4981"/>
          <a:stretch/>
        </p:blipFill>
        <p:spPr>
          <a:xfrm>
            <a:off x="6327228" y="843455"/>
            <a:ext cx="3373820" cy="5171090"/>
          </a:xfrm>
          <a:prstGeom prst="ellipse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5" t="18544" r="17530" b="6054"/>
          <a:stretch/>
        </p:blipFill>
        <p:spPr>
          <a:xfrm>
            <a:off x="1492469" y="843456"/>
            <a:ext cx="3373820" cy="5171089"/>
          </a:xfrm>
          <a:prstGeom prst="ellipse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268607" y="1040523"/>
            <a:ext cx="1923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H: 5.66</a:t>
            </a:r>
          </a:p>
          <a:p>
            <a:r>
              <a:rPr lang="en-US" dirty="0" smtClean="0"/>
              <a:t>W: 3.69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159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734043" y="291855"/>
            <a:ext cx="3986784" cy="5852160"/>
            <a:chOff x="734043" y="291855"/>
            <a:chExt cx="3986784" cy="5852160"/>
          </a:xfrm>
        </p:grpSpPr>
        <p:sp>
          <p:nvSpPr>
            <p:cNvPr id="9" name="Rectangle 8"/>
            <p:cNvSpPr/>
            <p:nvPr/>
          </p:nvSpPr>
          <p:spPr>
            <a:xfrm>
              <a:off x="734043" y="291855"/>
              <a:ext cx="3986784" cy="585216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284" t="19923" r="17521" b="4675"/>
            <a:stretch/>
          </p:blipFill>
          <p:spPr>
            <a:xfrm>
              <a:off x="1040525" y="706820"/>
              <a:ext cx="3373820" cy="5171089"/>
            </a:xfrm>
            <a:prstGeom prst="ellipse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5978705" y="366283"/>
            <a:ext cx="3986784" cy="5852160"/>
            <a:chOff x="5978705" y="366283"/>
            <a:chExt cx="3986784" cy="5852160"/>
          </a:xfrm>
        </p:grpSpPr>
        <p:sp>
          <p:nvSpPr>
            <p:cNvPr id="2" name="Rectangle 1"/>
            <p:cNvSpPr/>
            <p:nvPr/>
          </p:nvSpPr>
          <p:spPr>
            <a:xfrm>
              <a:off x="5978705" y="366283"/>
              <a:ext cx="3986784" cy="585216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648" t="15171" r="15155" b="9427"/>
            <a:stretch/>
          </p:blipFill>
          <p:spPr>
            <a:xfrm>
              <a:off x="6285187" y="706819"/>
              <a:ext cx="3373820" cy="5171089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5230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5179920" y="229650"/>
            <a:ext cx="3986784" cy="5852160"/>
            <a:chOff x="5179920" y="229650"/>
            <a:chExt cx="3986784" cy="5852160"/>
          </a:xfrm>
        </p:grpSpPr>
        <p:sp>
          <p:nvSpPr>
            <p:cNvPr id="7" name="Rectangle 6"/>
            <p:cNvSpPr/>
            <p:nvPr/>
          </p:nvSpPr>
          <p:spPr>
            <a:xfrm>
              <a:off x="5179920" y="229650"/>
              <a:ext cx="3986784" cy="585216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874" t="19616" r="23232" b="4521"/>
            <a:stretch/>
          </p:blipFill>
          <p:spPr>
            <a:xfrm>
              <a:off x="5654567" y="554421"/>
              <a:ext cx="3037490" cy="5202621"/>
            </a:xfrm>
            <a:prstGeom prst="ellipse">
              <a:avLst/>
            </a:prstGeom>
          </p:spPr>
        </p:pic>
      </p:grpSp>
      <p:grpSp>
        <p:nvGrpSpPr>
          <p:cNvPr id="2" name="Group 1"/>
          <p:cNvGrpSpPr/>
          <p:nvPr/>
        </p:nvGrpSpPr>
        <p:grpSpPr>
          <a:xfrm>
            <a:off x="692000" y="229650"/>
            <a:ext cx="3986784" cy="5852160"/>
            <a:chOff x="692000" y="229650"/>
            <a:chExt cx="3986784" cy="5852160"/>
          </a:xfrm>
        </p:grpSpPr>
        <p:sp>
          <p:nvSpPr>
            <p:cNvPr id="8" name="Rectangle 7"/>
            <p:cNvSpPr/>
            <p:nvPr/>
          </p:nvSpPr>
          <p:spPr>
            <a:xfrm>
              <a:off x="692000" y="229650"/>
              <a:ext cx="3986784" cy="585216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278" t="19311" r="22826" b="4827"/>
            <a:stretch/>
          </p:blipFill>
          <p:spPr>
            <a:xfrm>
              <a:off x="1166648" y="554420"/>
              <a:ext cx="3037489" cy="5202621"/>
            </a:xfrm>
            <a:prstGeom prst="ellipse">
              <a:avLst/>
            </a:prstGeom>
          </p:spPr>
        </p:pic>
      </p:grpSp>
      <p:sp>
        <p:nvSpPr>
          <p:cNvPr id="6" name="TextBox 5"/>
          <p:cNvSpPr txBox="1"/>
          <p:nvPr/>
        </p:nvSpPr>
        <p:spPr>
          <a:xfrm>
            <a:off x="10268607" y="1040523"/>
            <a:ext cx="1923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H: 5.69</a:t>
            </a:r>
          </a:p>
          <a:p>
            <a:r>
              <a:rPr lang="en-US" dirty="0" smtClean="0"/>
              <a:t>W: 3.32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20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070374" y="347892"/>
            <a:ext cx="3986784" cy="5852160"/>
            <a:chOff x="1070374" y="347892"/>
            <a:chExt cx="3986784" cy="5852160"/>
          </a:xfrm>
        </p:grpSpPr>
        <p:sp>
          <p:nvSpPr>
            <p:cNvPr id="3" name="Rectangle 2"/>
            <p:cNvSpPr/>
            <p:nvPr/>
          </p:nvSpPr>
          <p:spPr>
            <a:xfrm>
              <a:off x="1070374" y="347892"/>
              <a:ext cx="3986784" cy="585216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287" t="19003" r="23819" b="5134"/>
            <a:stretch/>
          </p:blipFill>
          <p:spPr>
            <a:xfrm>
              <a:off x="1545022" y="672662"/>
              <a:ext cx="3037488" cy="5202620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339536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116856" y="526567"/>
            <a:ext cx="3986784" cy="5852160"/>
            <a:chOff x="5116856" y="526567"/>
            <a:chExt cx="3986784" cy="5852160"/>
          </a:xfrm>
        </p:grpSpPr>
        <p:sp>
          <p:nvSpPr>
            <p:cNvPr id="6" name="Rectangle 5"/>
            <p:cNvSpPr/>
            <p:nvPr/>
          </p:nvSpPr>
          <p:spPr>
            <a:xfrm>
              <a:off x="5116856" y="526567"/>
              <a:ext cx="3986784" cy="585216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710" t="19310" r="19095" b="10344"/>
            <a:stretch/>
          </p:blipFill>
          <p:spPr>
            <a:xfrm>
              <a:off x="5423337" y="1040523"/>
              <a:ext cx="3373822" cy="4824248"/>
            </a:xfrm>
            <a:prstGeom prst="ellipse">
              <a:avLst/>
            </a:prstGeom>
          </p:spPr>
        </p:pic>
      </p:grpSp>
      <p:grpSp>
        <p:nvGrpSpPr>
          <p:cNvPr id="3" name="Group 2"/>
          <p:cNvGrpSpPr/>
          <p:nvPr/>
        </p:nvGrpSpPr>
        <p:grpSpPr>
          <a:xfrm>
            <a:off x="523834" y="526567"/>
            <a:ext cx="3986784" cy="5852160"/>
            <a:chOff x="523834" y="526567"/>
            <a:chExt cx="3986784" cy="5852160"/>
          </a:xfrm>
        </p:grpSpPr>
        <p:sp>
          <p:nvSpPr>
            <p:cNvPr id="8" name="Rectangle 7"/>
            <p:cNvSpPr/>
            <p:nvPr/>
          </p:nvSpPr>
          <p:spPr>
            <a:xfrm>
              <a:off x="523834" y="526567"/>
              <a:ext cx="3986784" cy="585216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701" t="18545" r="19102" b="11112"/>
            <a:stretch/>
          </p:blipFill>
          <p:spPr>
            <a:xfrm>
              <a:off x="830316" y="1040523"/>
              <a:ext cx="3373821" cy="4824248"/>
            </a:xfrm>
            <a:prstGeom prst="ellipse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10268607" y="1040523"/>
            <a:ext cx="1923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H: 5.28</a:t>
            </a:r>
          </a:p>
          <a:p>
            <a:r>
              <a:rPr lang="en-US" dirty="0" smtClean="0"/>
              <a:t>W: 3.69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4799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4586</TotalTime>
  <Words>39</Words>
  <Application>Microsoft Macintosh PowerPoint</Application>
  <PresentationFormat>Widescreen</PresentationFormat>
  <Paragraphs>12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23</cp:revision>
  <dcterms:created xsi:type="dcterms:W3CDTF">2018-01-24T21:47:24Z</dcterms:created>
  <dcterms:modified xsi:type="dcterms:W3CDTF">2018-02-02T15:29:38Z</dcterms:modified>
</cp:coreProperties>
</file>

<file path=docProps/thumbnail.jpeg>
</file>